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62" r:id="rId4"/>
    <p:sldId id="263" r:id="rId5"/>
    <p:sldId id="264" r:id="rId6"/>
    <p:sldId id="278" r:id="rId7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1349"/>
    <a:srgbClr val="FFFB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48" y="328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C0D6D-A908-48C6-983D-90F2BD11E284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0BB924-28C1-4EF7-A019-613D541E4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15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638" y="1122363"/>
            <a:ext cx="1036589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397" y="3602039"/>
            <a:ext cx="9146381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47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443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7174" y="365128"/>
            <a:ext cx="2629585" cy="581183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423" y="365128"/>
            <a:ext cx="7736314" cy="581183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829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563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068" y="1709744"/>
            <a:ext cx="105183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068" y="4589469"/>
            <a:ext cx="1051833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83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418" y="1825625"/>
            <a:ext cx="5182949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808" y="1825625"/>
            <a:ext cx="5182949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06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365129"/>
            <a:ext cx="10518338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8" y="1681163"/>
            <a:ext cx="515913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8" y="2505075"/>
            <a:ext cx="515913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812" y="1681163"/>
            <a:ext cx="518453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812" y="2505075"/>
            <a:ext cx="518453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267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866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73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200"/>
            <a:ext cx="393326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4538" y="987431"/>
            <a:ext cx="617380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401"/>
            <a:ext cx="393326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37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7" y="457200"/>
            <a:ext cx="3933261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538" y="987431"/>
            <a:ext cx="6173807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7" y="2057401"/>
            <a:ext cx="393326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853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419" y="365129"/>
            <a:ext cx="105183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419" y="1825625"/>
            <a:ext cx="10518338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418" y="6356356"/>
            <a:ext cx="2743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F20FC-145E-4034-86AC-8B4FEA629A51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652" y="6356356"/>
            <a:ext cx="41158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2843" y="6356356"/>
            <a:ext cx="2743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45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23686" y="-312516"/>
            <a:ext cx="2246073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636399" y="-144876"/>
            <a:ext cx="2690657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203899" y="1571529"/>
            <a:ext cx="1319063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135842" y="2481617"/>
            <a:ext cx="1948020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480490" y="283384"/>
            <a:ext cx="2607552" cy="26068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439950" y="-685187"/>
            <a:ext cx="1645036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34690" y="4228501"/>
            <a:ext cx="1130533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34687" y="4429124"/>
            <a:ext cx="2798985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23687" y="5404455"/>
            <a:ext cx="1351540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375381" y="5533920"/>
            <a:ext cx="1894581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973623" y="5808599"/>
            <a:ext cx="1894581" cy="1894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335320" y="3733967"/>
            <a:ext cx="818081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081464" y="4306415"/>
            <a:ext cx="245484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631293" y="3754017"/>
            <a:ext cx="245484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489205" y="3536977"/>
            <a:ext cx="245484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243721" y="4916451"/>
            <a:ext cx="490968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489209" y="156752"/>
            <a:ext cx="1657244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621553" y="2588291"/>
            <a:ext cx="511787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在魏小</a:t>
            </a:r>
            <a:endParaRPr lang="en-US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4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所学 所得 所感</a:t>
            </a:r>
            <a:endParaRPr lang="en-US" altLang="zh-CN" sz="4400" b="1" kern="100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6621552" y="4054567"/>
            <a:ext cx="465531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6621552" y="4229222"/>
            <a:ext cx="4319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                                                                                           李斐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934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rot="16200000">
            <a:off x="2041314" y="4303933"/>
            <a:ext cx="2245488" cy="224607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 rot="16200000">
            <a:off x="3731813" y="4043237"/>
            <a:ext cx="2689956" cy="26906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rot="16200000">
            <a:off x="5312992" y="4440978"/>
            <a:ext cx="1318720" cy="1319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6200000">
            <a:off x="1746831" y="3977660"/>
            <a:ext cx="2606873" cy="2607552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6200000">
            <a:off x="86324" y="3387936"/>
            <a:ext cx="1644608" cy="164503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6200000">
            <a:off x="6460274" y="4006745"/>
            <a:ext cx="1130239" cy="113053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6200000">
            <a:off x="8009800" y="3933043"/>
            <a:ext cx="2798256" cy="27989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6200000">
            <a:off x="10843811" y="5624142"/>
            <a:ext cx="1351188" cy="13515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6200000">
            <a:off x="9128548" y="4861779"/>
            <a:ext cx="1894088" cy="1894581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16200000">
            <a:off x="10513736" y="5474173"/>
            <a:ext cx="1894088" cy="1894581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16200000">
            <a:off x="6562922" y="4077390"/>
            <a:ext cx="817868" cy="81808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16200000">
            <a:off x="7601822" y="5688410"/>
            <a:ext cx="245420" cy="24548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6200000">
            <a:off x="1976808" y="3984489"/>
            <a:ext cx="334678" cy="3347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6200000">
            <a:off x="5712684" y="5089846"/>
            <a:ext cx="245420" cy="2454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6200000">
            <a:off x="6907047" y="5378835"/>
            <a:ext cx="490840" cy="4909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6200000">
            <a:off x="1295033" y="3601611"/>
            <a:ext cx="1656813" cy="1657244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0" y="1142817"/>
            <a:ext cx="12195175" cy="1415219"/>
          </a:xfrm>
          <a:custGeom>
            <a:avLst/>
            <a:gdLst>
              <a:gd name="connsiteX0" fmla="*/ 0 w 9144000"/>
              <a:gd name="connsiteY0" fmla="*/ 472630 h 1415219"/>
              <a:gd name="connsiteX1" fmla="*/ 2712720 w 9144000"/>
              <a:gd name="connsiteY1" fmla="*/ 1295590 h 1415219"/>
              <a:gd name="connsiteX2" fmla="*/ 4632960 w 9144000"/>
              <a:gd name="connsiteY2" fmla="*/ 190 h 1415219"/>
              <a:gd name="connsiteX3" fmla="*/ 7299960 w 9144000"/>
              <a:gd name="connsiteY3" fmla="*/ 1402270 h 1415219"/>
              <a:gd name="connsiteX4" fmla="*/ 9144000 w 9144000"/>
              <a:gd name="connsiteY4" fmla="*/ 579310 h 141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15219">
                <a:moveTo>
                  <a:pt x="0" y="472630"/>
                </a:moveTo>
                <a:cubicBezTo>
                  <a:pt x="970280" y="923480"/>
                  <a:pt x="1940560" y="1374330"/>
                  <a:pt x="2712720" y="1295590"/>
                </a:cubicBezTo>
                <a:cubicBezTo>
                  <a:pt x="3484880" y="1216850"/>
                  <a:pt x="3868420" y="-17590"/>
                  <a:pt x="4632960" y="190"/>
                </a:cubicBezTo>
                <a:cubicBezTo>
                  <a:pt x="5397500" y="17970"/>
                  <a:pt x="6548120" y="1305750"/>
                  <a:pt x="7299960" y="1402270"/>
                </a:cubicBezTo>
                <a:cubicBezTo>
                  <a:pt x="8051800" y="1498790"/>
                  <a:pt x="8597900" y="1039050"/>
                  <a:pt x="9144000" y="579310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324843" y="2142866"/>
            <a:ext cx="544201" cy="5440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686035" y="963768"/>
            <a:ext cx="544201" cy="5440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599903" y="1928167"/>
            <a:ext cx="544201" cy="5440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175016" y="862038"/>
            <a:ext cx="28438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所学</a:t>
            </a:r>
          </a:p>
        </p:txBody>
      </p:sp>
      <p:sp>
        <p:nvSpPr>
          <p:cNvPr id="26" name="矩形 25"/>
          <p:cNvSpPr/>
          <p:nvPr/>
        </p:nvSpPr>
        <p:spPr>
          <a:xfrm>
            <a:off x="5548832" y="2312081"/>
            <a:ext cx="28438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所得</a:t>
            </a:r>
          </a:p>
        </p:txBody>
      </p:sp>
      <p:sp>
        <p:nvSpPr>
          <p:cNvPr id="27" name="矩形 26"/>
          <p:cNvSpPr/>
          <p:nvPr/>
        </p:nvSpPr>
        <p:spPr>
          <a:xfrm>
            <a:off x="8542207" y="846028"/>
            <a:ext cx="28438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所感</a:t>
            </a:r>
          </a:p>
        </p:txBody>
      </p:sp>
    </p:spTree>
    <p:extLst>
      <p:ext uri="{BB962C8B-B14F-4D97-AF65-F5344CB8AC3E}">
        <p14:creationId xmlns:p14="http://schemas.microsoft.com/office/powerpoint/2010/main" val="3177367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048017" y="845724"/>
            <a:ext cx="2246073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068439" y="2745060"/>
            <a:ext cx="2690657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2585308" y="3780052"/>
            <a:ext cx="1948020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004820" y="1441624"/>
            <a:ext cx="2607552" cy="26068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578589" y="473053"/>
            <a:ext cx="1645036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373396" y="2863157"/>
            <a:ext cx="1130533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868932" y="4503323"/>
            <a:ext cx="818081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725482" y="4325230"/>
            <a:ext cx="245484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155624" y="4912257"/>
            <a:ext cx="245484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489625" y="4570167"/>
            <a:ext cx="245484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768051" y="6074691"/>
            <a:ext cx="490968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13540" y="1314992"/>
            <a:ext cx="1657244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051200" y="2352147"/>
            <a:ext cx="818081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376206" y="3104117"/>
            <a:ext cx="446980" cy="4468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136762" y="2457951"/>
            <a:ext cx="245484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569431" y="2863153"/>
            <a:ext cx="245484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959599" y="3534632"/>
            <a:ext cx="490968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349535" y="1076999"/>
            <a:ext cx="245484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616533" y="3517142"/>
            <a:ext cx="245484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757275" y="307562"/>
            <a:ext cx="245484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511791" y="1687036"/>
            <a:ext cx="490968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4047" y="109416"/>
            <a:ext cx="2665109" cy="26644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342100" y="4954389"/>
            <a:ext cx="55109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           生活</a:t>
            </a:r>
          </a:p>
        </p:txBody>
      </p:sp>
    </p:spTree>
    <p:extLst>
      <p:ext uri="{BB962C8B-B14F-4D97-AF65-F5344CB8AC3E}">
        <p14:creationId xmlns:p14="http://schemas.microsoft.com/office/powerpoint/2010/main" val="1577986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048017" y="845724"/>
            <a:ext cx="2246073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358202" y="1065233"/>
            <a:ext cx="2690657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259257" y="2729570"/>
            <a:ext cx="1948020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004820" y="1441624"/>
            <a:ext cx="2607552" cy="26068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578589" y="473053"/>
            <a:ext cx="1645036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373396" y="2863157"/>
            <a:ext cx="1130533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868932" y="4503323"/>
            <a:ext cx="818081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725482" y="4325230"/>
            <a:ext cx="245484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155624" y="4912257"/>
            <a:ext cx="245484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489625" y="4570167"/>
            <a:ext cx="245484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768051" y="6074691"/>
            <a:ext cx="490968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13540" y="1314992"/>
            <a:ext cx="1657244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051200" y="2352147"/>
            <a:ext cx="818081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376206" y="3104117"/>
            <a:ext cx="446980" cy="4468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136762" y="2457951"/>
            <a:ext cx="245484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569431" y="2863153"/>
            <a:ext cx="245484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959599" y="3534632"/>
            <a:ext cx="490968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349535" y="1076999"/>
            <a:ext cx="245484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616533" y="3517142"/>
            <a:ext cx="245484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757275" y="307562"/>
            <a:ext cx="245484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511791" y="1687036"/>
            <a:ext cx="490968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778" y="-9789"/>
            <a:ext cx="2665109" cy="26644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386129" y="4093746"/>
            <a:ext cx="58042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教育教学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班级管理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581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048017" y="845724"/>
            <a:ext cx="2246073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887933" y="1013365"/>
            <a:ext cx="2690657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259257" y="2729570"/>
            <a:ext cx="1948020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004820" y="1441624"/>
            <a:ext cx="2607552" cy="26068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578589" y="473053"/>
            <a:ext cx="1645036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373396" y="2863157"/>
            <a:ext cx="1130533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868932" y="4503323"/>
            <a:ext cx="818081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725482" y="4325230"/>
            <a:ext cx="245484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155624" y="4912257"/>
            <a:ext cx="245484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489625" y="4570167"/>
            <a:ext cx="245484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768051" y="6074691"/>
            <a:ext cx="490968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13540" y="1314992"/>
            <a:ext cx="1657244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051200" y="2352147"/>
            <a:ext cx="818081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376206" y="3104117"/>
            <a:ext cx="446980" cy="4468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136762" y="2457951"/>
            <a:ext cx="245484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569431" y="2863153"/>
            <a:ext cx="245484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959599" y="3534632"/>
            <a:ext cx="490968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349535" y="1076999"/>
            <a:ext cx="245484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616533" y="3517142"/>
            <a:ext cx="245484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757275" y="307562"/>
            <a:ext cx="245484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511791" y="1687036"/>
            <a:ext cx="490968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-805" y="0"/>
            <a:ext cx="2665109" cy="266441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955985" y="3440697"/>
            <a:ext cx="5671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所感</a:t>
            </a:r>
          </a:p>
        </p:txBody>
      </p:sp>
    </p:spTree>
    <p:extLst>
      <p:ext uri="{BB962C8B-B14F-4D97-AF65-F5344CB8AC3E}">
        <p14:creationId xmlns:p14="http://schemas.microsoft.com/office/powerpoint/2010/main" val="674501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 flipH="1">
            <a:off x="5876089" y="-685186"/>
            <a:ext cx="6782846" cy="8387873"/>
            <a:chOff x="-1344978" y="-685187"/>
            <a:chExt cx="6781080" cy="8387873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-574093" y="4429124"/>
              <a:ext cx="2798256" cy="27982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-185195" y="5404454"/>
              <a:ext cx="1351188" cy="13511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666017" y="5533920"/>
              <a:ext cx="1894088" cy="18940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517229" y="5808598"/>
              <a:ext cx="1894088" cy="18940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1743257" y="2512764"/>
            <a:ext cx="2252274" cy="1107996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谢谢</a:t>
            </a:r>
            <a:r>
              <a:rPr lang="en-US" altLang="zh-CN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0770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</p:bldLst>
      </p:timing>
    </mc:Fallback>
  </mc:AlternateContent>
</p:sld>
</file>

<file path=ppt/theme/theme1.xml><?xml version="1.0" encoding="utf-8"?>
<a:theme xmlns:a="http://schemas.openxmlformats.org/drawingml/2006/main" name="主题1">
  <a:themeElements>
    <a:clrScheme name="MOMODA1">
      <a:dk1>
        <a:sysClr val="windowText" lastClr="000000"/>
      </a:dk1>
      <a:lt1>
        <a:sysClr val="window" lastClr="FFFFFF"/>
      </a:lt1>
      <a:dk2>
        <a:srgbClr val="A5A5A5"/>
      </a:dk2>
      <a:lt2>
        <a:srgbClr val="DCD8DC"/>
      </a:lt2>
      <a:accent1>
        <a:srgbClr val="CF5F55"/>
      </a:accent1>
      <a:accent2>
        <a:srgbClr val="F2C06B"/>
      </a:accent2>
      <a:accent3>
        <a:srgbClr val="5F9387"/>
      </a:accent3>
      <a:accent4>
        <a:srgbClr val="97A6AB"/>
      </a:accent4>
      <a:accent5>
        <a:srgbClr val="837664"/>
      </a:accent5>
      <a:accent6>
        <a:srgbClr val="3F3F3F"/>
      </a:accent6>
      <a:hlink>
        <a:srgbClr val="FFFFFF"/>
      </a:hlink>
      <a:folHlink>
        <a:srgbClr val="8C8C8C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CBFA3A83-6BCC-4EE0-BB32-B92CCBD9E2A4}" vid="{69435C07-64FA-4E6E-A1D3-F570153E1B26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28</Words>
  <Application>Microsoft Office PowerPoint</Application>
  <PresentationFormat>自定义</PresentationFormat>
  <Paragraphs>14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华文楷体</vt:lpstr>
      <vt:lpstr>微软雅黑</vt:lpstr>
      <vt:lpstr>Arial</vt:lpstr>
      <vt:lpstr>Calibri</vt:lpstr>
      <vt:lpstr>Calibri Light</vt:lpstr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****.taobao.com</cp:keywords>
  <dc:description>****.taobao.com</dc:description>
  <cp:lastModifiedBy>聪 刘</cp:lastModifiedBy>
  <cp:revision>81</cp:revision>
  <dcterms:created xsi:type="dcterms:W3CDTF">2015-01-07T12:23:28Z</dcterms:created>
  <dcterms:modified xsi:type="dcterms:W3CDTF">2021-05-07T14:08:21Z</dcterms:modified>
  <cp:category>****.taobao.com</cp:category>
</cp:coreProperties>
</file>